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E3113B-B8CB-4D98-9F21-6DD653E505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DC9C52D-A688-4C7A-B44C-32FDEE2EA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AA32A8E-214A-4456-8828-C983BB030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34F91-059F-4367-9E58-9FCEE0EC28E9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071FDE5-0DE2-4B56-9CC8-2914864E3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ED1D7FB-B440-4500-B184-97C57E194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4DBE-277F-42BD-9FA1-C0D48374F50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607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89E86A-A503-4B81-A03D-712D19242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7330308-F619-4282-AE38-A045779EF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6E2BE6D-1C47-4AF5-924C-34520DD57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34F91-059F-4367-9E58-9FCEE0EC28E9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67CB13B-9A4D-4A31-87FB-E9AB13775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37F19A6-E6AE-4636-96DA-7AD7B3697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4DBE-277F-42BD-9FA1-C0D48374F50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174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5623C3F4-D614-4A10-8EED-6B7151DC0D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27961AE-F672-41AF-98FE-B7AF55C9E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5407A89-D7D6-4C8D-B03C-E096CE384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34F91-059F-4367-9E58-9FCEE0EC28E9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C0DB444-4B13-4F01-823F-8D099CD5F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849F7C-7AA4-4C9A-A0E2-0CCBBE3EB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4DBE-277F-42BD-9FA1-C0D48374F50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72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F6F1BB-018B-42EA-BD5C-BA6569B0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872664B-5166-4B0A-B4AD-9E329F60A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08909D6-29C0-4910-9DF5-B884F6519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34F91-059F-4367-9E58-9FCEE0EC28E9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2EBD825-3831-44F9-9D9C-62BC5FBFB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CFA4BBA-85CC-4D2B-AF8C-CD90635CC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4DBE-277F-42BD-9FA1-C0D48374F50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1275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17B67E-BD60-4DFE-8655-3E620A0CB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2B6A50C-4185-42DF-A771-E3B677CBF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052CE5B-F8E1-4439-A76A-BD4246E51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34F91-059F-4367-9E58-9FCEE0EC28E9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FDD4AD9-4DA3-4F78-B370-FF0246DD8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351338D-5165-46AE-BE60-0E7E4E7CE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4DBE-277F-42BD-9FA1-C0D48374F50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968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92F638-82F0-4D01-ADB0-C91C7D1FC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1626B53-5A50-4119-842C-53EBD3CA5E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42ECF23-1AE9-4B90-A58F-300954D12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73F467E-7298-44C8-9B17-2B46185D1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34F91-059F-4367-9E58-9FCEE0EC28E9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48CEF0C-AEB1-4EEE-A87F-16979399F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155AFE3-9F1A-4688-9082-1A7DA0534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4DBE-277F-42BD-9FA1-C0D48374F50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001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108048-A41B-457A-A522-B3BEA0C1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6C06796-4021-4F42-9C9F-36BA40E80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86F4472-975F-4681-AAC4-1A5672493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2E3141D8-AED7-4E4E-ADC0-756F39E08C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BC27A87-9ED2-4053-9F01-EC818BD4C4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1F1210C-FD94-45FC-AF01-D73EDE6CF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34F91-059F-4367-9E58-9FCEE0EC28E9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0BF9463-477A-408A-8C03-C4ACC5E50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970AB4AF-BAB2-4011-9FAF-C2F1B0140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4DBE-277F-42BD-9FA1-C0D48374F50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676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D8054-1192-4B51-8976-318DDE3C1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8E7B598-2B6A-47C8-903C-35D070F2B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34F91-059F-4367-9E58-9FCEE0EC28E9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98EF646-0993-4062-867A-AD8D21EDA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8DDC399-D613-49DD-92A5-C3A42EEE0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4DBE-277F-42BD-9FA1-C0D48374F50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9653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9CE4081-F84E-473B-983F-8E46A4368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34F91-059F-4367-9E58-9FCEE0EC28E9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F6F2B2F-DB5E-4902-9F1A-B77741472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066BB459-61C3-4B94-A56A-6FB9228E0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4DBE-277F-42BD-9FA1-C0D48374F50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314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82C3A4-3E7F-4B50-B256-081F3290D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073CAB0-789D-4838-A8D2-2E8CA80B4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E7CA0D1-D73F-400A-94D1-4AFEADEF9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625E4D8-0845-4C2B-BDB6-E4AC7360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34F91-059F-4367-9E58-9FCEE0EC28E9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72A355C-AD95-4852-B940-03585F424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2E0348F-3B44-4438-967F-07A9A47C3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4DBE-277F-42BD-9FA1-C0D48374F50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7678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A17228-50DC-4DD3-A04A-50CE97165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C099F0C-4FA1-4455-8FEA-E6A31C2264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ED9961C-ED8E-46B6-B65B-49F9E9E27C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7673338-3C3E-42F1-AA31-F31E306FB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34F91-059F-4367-9E58-9FCEE0EC28E9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4B3945D-1EFA-4E22-946D-D24B4B70F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404BE2B-E899-487C-BD4C-6A7DD0D07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4DBE-277F-42BD-9FA1-C0D48374F50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169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60762C9-83D3-438A-A167-2693BA380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35BBEC9-8DD0-4D00-B59E-65099F5D4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06848BC-50A1-4C7A-BF98-6D74C49957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34F91-059F-4367-9E58-9FCEE0EC28E9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A9F2EA7-DC3C-4841-8EF2-0E21FD8A3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0875FE6-16AD-4AF8-8679-A63B72AB4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74DBE-277F-42BD-9FA1-C0D48374F50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12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52BC2E84-068B-46B7-98E4-F68E727A7A2F}"/>
              </a:ext>
            </a:extLst>
          </p:cNvPr>
          <p:cNvSpPr txBox="1"/>
          <p:nvPr/>
        </p:nvSpPr>
        <p:spPr>
          <a:xfrm>
            <a:off x="1649506" y="294650"/>
            <a:ext cx="9132795" cy="43396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2400" i="1" dirty="0" err="1"/>
              <a:t>Announcement</a:t>
            </a:r>
            <a:r>
              <a:rPr lang="da-DK" sz="2400" dirty="0"/>
              <a:t>:            </a:t>
            </a:r>
            <a:r>
              <a:rPr lang="da-DK" sz="2400" b="1" dirty="0"/>
              <a:t>Disputatsforsvar</a:t>
            </a:r>
            <a:endParaRPr lang="da-DK" sz="2400" dirty="0"/>
          </a:p>
          <a:p>
            <a:pPr>
              <a:lnSpc>
                <a:spcPct val="150000"/>
              </a:lnSpc>
            </a:pPr>
            <a:r>
              <a:rPr lang="da-DK" sz="2400" dirty="0"/>
              <a:t>Vor laboratorieleder:</a:t>
            </a:r>
          </a:p>
          <a:p>
            <a:pPr>
              <a:lnSpc>
                <a:spcPct val="150000"/>
              </a:lnSpc>
            </a:pPr>
            <a:r>
              <a:rPr lang="fr-FR" sz="2400" b="1" dirty="0"/>
              <a:t>Marie Louise </a:t>
            </a:r>
            <a:r>
              <a:rPr lang="fr-FR" sz="2400" b="1" dirty="0" err="1"/>
              <a:t>Grøndahl</a:t>
            </a:r>
            <a:r>
              <a:rPr lang="fr-FR" sz="2400" b="1" dirty="0"/>
              <a:t>, DVM, PhD</a:t>
            </a:r>
          </a:p>
          <a:p>
            <a:r>
              <a:rPr lang="fr-FR" sz="2400" dirty="0" err="1"/>
              <a:t>forsvarer</a:t>
            </a:r>
            <a:r>
              <a:rPr lang="fr-FR" sz="2400" dirty="0"/>
              <a:t> sin </a:t>
            </a:r>
            <a:r>
              <a:rPr lang="fr-FR" sz="2400" dirty="0" err="1"/>
              <a:t>doktorafhandling</a:t>
            </a:r>
            <a:r>
              <a:rPr lang="fr-FR" sz="2400" dirty="0"/>
              <a:t>:</a:t>
            </a:r>
          </a:p>
          <a:p>
            <a:endParaRPr lang="fr-FR" sz="2400" dirty="0"/>
          </a:p>
          <a:p>
            <a:pPr algn="ctr"/>
            <a:r>
              <a:rPr lang="fr-FR" sz="2400" b="1" dirty="0"/>
              <a:t>« GENE EXPRESSSION  IN HUMAN OOCYTES AND GRANULOSA CELLS »</a:t>
            </a:r>
          </a:p>
          <a:p>
            <a:pPr algn="ctr"/>
            <a:r>
              <a:rPr lang="fr-FR" sz="2400" dirty="0" err="1"/>
              <a:t>Competence</a:t>
            </a:r>
            <a:r>
              <a:rPr lang="fr-FR" sz="2400" dirty="0"/>
              <a:t> classification and </a:t>
            </a:r>
            <a:r>
              <a:rPr lang="fr-FR" sz="2400" dirty="0" err="1"/>
              <a:t>effect</a:t>
            </a:r>
            <a:r>
              <a:rPr lang="fr-FR" sz="2400" dirty="0"/>
              <a:t> of </a:t>
            </a:r>
            <a:r>
              <a:rPr lang="fr-FR" sz="2400" dirty="0" err="1"/>
              <a:t>age</a:t>
            </a:r>
            <a:r>
              <a:rPr lang="fr-FR" sz="2400" dirty="0"/>
              <a:t>, </a:t>
            </a:r>
            <a:r>
              <a:rPr lang="fr-FR" sz="2400" dirty="0" err="1"/>
              <a:t>development</a:t>
            </a:r>
            <a:r>
              <a:rPr lang="fr-FR" sz="2400" dirty="0"/>
              <a:t> stage and ART </a:t>
            </a:r>
            <a:r>
              <a:rPr lang="fr-FR" sz="2400" dirty="0" err="1"/>
              <a:t>regimens</a:t>
            </a:r>
            <a:endParaRPr lang="fr-FR" sz="2400" dirty="0"/>
          </a:p>
          <a:p>
            <a:r>
              <a:rPr lang="da-DK" sz="2400" dirty="0"/>
              <a:t>  </a:t>
            </a:r>
          </a:p>
          <a:p>
            <a:endParaRPr lang="da-DK" sz="24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98AC0FF-A70F-45C8-9869-7F711C0C0A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9022" y="3952875"/>
            <a:ext cx="3262574" cy="2905125"/>
          </a:xfrm>
          <a:prstGeom prst="rect">
            <a:avLst/>
          </a:prstGeo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BF7FE5F0-A463-4100-A37F-8BC40D265F34}"/>
              </a:ext>
            </a:extLst>
          </p:cNvPr>
          <p:cNvSpPr txBox="1"/>
          <p:nvPr/>
        </p:nvSpPr>
        <p:spPr>
          <a:xfrm>
            <a:off x="1228725" y="4161053"/>
            <a:ext cx="68764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 Opponenter: </a:t>
            </a:r>
            <a:r>
              <a:rPr lang="nl-NL" dirty="0"/>
              <a:t>Professor Johan Smitz, Vrije Universiteit Brussel</a:t>
            </a:r>
            <a:endParaRPr lang="da-DK" dirty="0"/>
          </a:p>
          <a:p>
            <a:r>
              <a:rPr lang="da-DK" dirty="0"/>
              <a:t>                         </a:t>
            </a:r>
            <a:r>
              <a:rPr lang="sv-SE" dirty="0"/>
              <a:t>Professor Aleksander Giwercman, Lund University</a:t>
            </a:r>
          </a:p>
          <a:p>
            <a:r>
              <a:rPr lang="en-US" dirty="0"/>
              <a:t>                         Professor Eva Hoffmann, University of Copenhagen (chair)</a:t>
            </a: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8C0B9928-07E4-4E7B-B752-BFC76DB0ABD1}"/>
              </a:ext>
            </a:extLst>
          </p:cNvPr>
          <p:cNvSpPr txBox="1"/>
          <p:nvPr/>
        </p:nvSpPr>
        <p:spPr>
          <a:xfrm>
            <a:off x="2019300" y="5082271"/>
            <a:ext cx="3908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  Tid: 22 november 2019. </a:t>
            </a:r>
            <a:r>
              <a:rPr lang="da-DK" dirty="0" err="1"/>
              <a:t>kl</a:t>
            </a:r>
            <a:r>
              <a:rPr lang="da-DK" dirty="0"/>
              <a:t> 14:00</a:t>
            </a:r>
          </a:p>
          <a:p>
            <a:r>
              <a:rPr lang="da-DK" dirty="0"/>
              <a:t>Sted: Lille Auditorium Herlev Hospital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8E1D7229-140C-4B9E-B5EE-F5E613404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8063" y="294650"/>
            <a:ext cx="2328862" cy="122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://designguide.ku.dk/download/co-branding/ku_co_uk_v.jpg/">
            <a:extLst>
              <a:ext uri="{FF2B5EF4-FFF2-40B4-BE49-F238E27FC236}">
                <a16:creationId xmlns:a16="http://schemas.microsoft.com/office/drawing/2014/main" id="{D6820228-0DCF-404C-B529-D06216B78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868863"/>
            <a:ext cx="1295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42D80F68-075D-4F06-B1CE-E671437D3353}"/>
              </a:ext>
            </a:extLst>
          </p:cNvPr>
          <p:cNvSpPr txBox="1"/>
          <p:nvPr/>
        </p:nvSpPr>
        <p:spPr>
          <a:xfrm>
            <a:off x="2019299" y="5917019"/>
            <a:ext cx="5000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 </a:t>
            </a:r>
            <a:r>
              <a:rPr lang="da-DK" b="1" dirty="0"/>
              <a:t>Alle er velkomne</a:t>
            </a:r>
          </a:p>
          <a:p>
            <a:r>
              <a:rPr lang="da-DK" dirty="0"/>
              <a:t> </a:t>
            </a:r>
            <a:r>
              <a:rPr lang="da-DK" dirty="0" err="1"/>
              <a:t>mvh</a:t>
            </a:r>
            <a:r>
              <a:rPr lang="da-DK" dirty="0"/>
              <a:t>. Fertilitetsklinikken, Herlev-Gentofte hospital</a:t>
            </a:r>
          </a:p>
        </p:txBody>
      </p:sp>
    </p:spTree>
    <p:extLst>
      <p:ext uri="{BB962C8B-B14F-4D97-AF65-F5344CB8AC3E}">
        <p14:creationId xmlns:p14="http://schemas.microsoft.com/office/powerpoint/2010/main" val="3568424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94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Sven Olaf Skouby</dc:creator>
  <cp:lastModifiedBy>josephine Lemmen</cp:lastModifiedBy>
  <cp:revision>7</cp:revision>
  <cp:lastPrinted>2019-11-07T06:55:09Z</cp:lastPrinted>
  <dcterms:created xsi:type="dcterms:W3CDTF">2019-11-06T10:17:03Z</dcterms:created>
  <dcterms:modified xsi:type="dcterms:W3CDTF">2019-11-11T16:18:58Z</dcterms:modified>
</cp:coreProperties>
</file>